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87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74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832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55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2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7515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89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84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5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83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912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9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85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488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74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57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23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EC3A0EF-388B-4B1F-8738-621AFCBA415D}" type="datetimeFigureOut">
              <a:rPr lang="pl-PL" smtClean="0"/>
              <a:t>2022-02-06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6B9AF55-F245-4431-84B2-6245AFE574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8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F0F2B1-BBA9-4DD9-83D0-6A21988D7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FAMILY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31AE14-3600-48B8-9D48-49BE42E710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784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587C34B-2123-469A-BA48-B40123A18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415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12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8CC3B98-8A1B-4F76-AC7D-50C0D4C87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415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5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4DD9D4E-E71F-402B-A5A3-401FA8E02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415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35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719D3EE4-759D-4A8A-8C43-5E474F695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415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35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75A1252-844E-462C-8706-12F6F7E56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415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03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2227CEDF-8F10-4B61-AFCF-8DABE89E6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415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62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61246150-234F-466E-A0FB-53282D53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415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375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</Words>
  <Application>Microsoft Office PowerPoint</Application>
  <PresentationFormat>Panoramiczny</PresentationFormat>
  <Paragraphs>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Jon (sala konferencyjna)</vt:lpstr>
      <vt:lpstr>FAMILY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</dc:title>
  <dc:creator>maciej</dc:creator>
  <cp:lastModifiedBy>maciej</cp:lastModifiedBy>
  <cp:revision>1</cp:revision>
  <dcterms:created xsi:type="dcterms:W3CDTF">2022-02-06T17:49:27Z</dcterms:created>
  <dcterms:modified xsi:type="dcterms:W3CDTF">2022-02-06T17:50:19Z</dcterms:modified>
</cp:coreProperties>
</file>